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3/28/24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9" name="图片 8">
            <a:extLst>
              <a:ext uri="{FF2B5EF4-FFF2-40B4-BE49-F238E27FC236}">
                <a16:creationId xmlns:a16="http://schemas.microsoft.com/office/drawing/2014/main" id="{EE5878FC-E0ED-60D0-CBF7-C64312C50C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2275"/>
            <a:ext cx="4179732" cy="4179732"/>
          </a:xfrm>
          <a:prstGeom prst="rect">
            <a:avLst/>
          </a:prstGeom>
        </p:spPr>
      </p:pic>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CONF-FMCE</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sp>
        <p:nvSpPr>
          <p:cNvPr id="5" name="Text Placeholder 5">
            <a:extLst>
              <a:ext uri="{FF2B5EF4-FFF2-40B4-BE49-F238E27FC236}">
                <a16:creationId xmlns:a16="http://schemas.microsoft.com/office/drawing/2014/main" id="{393B7B52-914C-D6AD-E40D-F951AD3E9FBD}"/>
              </a:ext>
            </a:extLst>
          </p:cNvPr>
          <p:cNvSpPr txBox="1">
            <a:spLocks/>
          </p:cNvSpPr>
          <p:nvPr userDrawn="1"/>
        </p:nvSpPr>
        <p:spPr>
          <a:xfrm>
            <a:off x="954158" y="3257117"/>
            <a:ext cx="2241266"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altLang="zh-CN" dirty="0">
                <a:solidFill>
                  <a:srgbClr val="D8AF87"/>
                </a:solidFill>
              </a:rPr>
              <a:t>Chicago</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29</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6</cp:revision>
  <dcterms:created xsi:type="dcterms:W3CDTF">2023-06-27T02:26:40Z</dcterms:created>
  <dcterms:modified xsi:type="dcterms:W3CDTF">2024-03-28T02:47:15Z</dcterms:modified>
  <cp:category>Research poster templates </cp:category>
</cp:coreProperties>
</file>